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6" r:id="rId2"/>
    <p:sldMasterId id="2147483674" r:id="rId3"/>
  </p:sldMasterIdLst>
  <p:notesMasterIdLst>
    <p:notesMasterId r:id="rId5"/>
  </p:notesMasterIdLst>
  <p:handoutMasterIdLst>
    <p:handoutMasterId r:id="rId6"/>
  </p:handoutMasterIdLst>
  <p:sldIdLst>
    <p:sldId id="29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8C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17" autoAdjust="0"/>
    <p:restoredTop sz="94660"/>
  </p:normalViewPr>
  <p:slideViewPr>
    <p:cSldViewPr>
      <p:cViewPr varScale="1">
        <p:scale>
          <a:sx n="109" d="100"/>
          <a:sy n="109" d="100"/>
        </p:scale>
        <p:origin x="1656" y="10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2168"/>
    </p:cViewPr>
  </p:sorterViewPr>
  <p:notesViewPr>
    <p:cSldViewPr>
      <p:cViewPr varScale="1">
        <p:scale>
          <a:sx n="62" d="100"/>
          <a:sy n="62" d="100"/>
        </p:scale>
        <p:origin x="2636" y="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764FB87-A33B-4CD9-96CC-C04C7ECEDCB0}" type="datetimeFigureOut">
              <a:rPr lang="en-US" smtClean="0"/>
              <a:t>2/4/2019</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7B6D04D-3A5A-415F-AE14-5186903F6DD4}" type="slidenum">
              <a:rPr lang="en-US" smtClean="0"/>
              <a:t>‹#›</a:t>
            </a:fld>
            <a:endParaRPr lang="en-US" dirty="0"/>
          </a:p>
        </p:txBody>
      </p:sp>
    </p:spTree>
    <p:extLst>
      <p:ext uri="{BB962C8B-B14F-4D97-AF65-F5344CB8AC3E}">
        <p14:creationId xmlns:p14="http://schemas.microsoft.com/office/powerpoint/2010/main" val="1961515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99C1BB-0018-4F91-BF83-7408753661FD}" type="datetimeFigureOut">
              <a:rPr lang="en-US" smtClean="0"/>
              <a:t>2/4/2019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7CD2B5-3E30-4A7D-A75B-223A7BDDAE6F}" type="slidenum">
              <a:rPr lang="en-US" smtClean="0"/>
              <a:t>‹#›</a:t>
            </a:fld>
            <a:endParaRPr lang="en-US" dirty="0"/>
          </a:p>
        </p:txBody>
      </p:sp>
    </p:spTree>
    <p:extLst>
      <p:ext uri="{BB962C8B-B14F-4D97-AF65-F5344CB8AC3E}">
        <p14:creationId xmlns:p14="http://schemas.microsoft.com/office/powerpoint/2010/main" val="2611075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2/4/2019 5:18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587292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46404" y="758952"/>
            <a:ext cx="7063740" cy="4041648"/>
          </a:xfrm>
        </p:spPr>
        <p:txBody>
          <a:bodyPr anchor="b">
            <a:normAutofit/>
          </a:bodyPr>
          <a:lstStyle>
            <a:lvl1pPr algn="l">
              <a:lnSpc>
                <a:spcPct val="85000"/>
              </a:lnSpc>
              <a:defRPr sz="6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946404" y="4800600"/>
            <a:ext cx="7063740" cy="1691640"/>
          </a:xfrm>
        </p:spPr>
        <p:txBody>
          <a:bodyPr>
            <a:normAutofit/>
          </a:bodyPr>
          <a:lstStyle>
            <a:lvl1pPr marL="0" indent="0" algn="l">
              <a:buNone/>
              <a:defRPr sz="2000" spc="30" baseline="0">
                <a:solidFill>
                  <a:schemeClr val="tx1">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Rectangle 6"/>
          <p:cNvSpPr/>
          <p:nvPr/>
        </p:nvSpPr>
        <p:spPr>
          <a:xfrm>
            <a:off x="0" y="0"/>
            <a:ext cx="342900" cy="68580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2FE52D9-2AF3-4D4C-9E0D-DB3BC2B0858C}" type="datetimeFigureOut">
              <a:rPr kumimoji="0" lang="en-US" sz="1050" b="0" i="0" u="none" strike="noStrike" kern="1200" cap="none" spc="0" normalizeH="0" baseline="0" noProof="0" smtClean="0">
                <a:ln>
                  <a:noFill/>
                </a:ln>
                <a:solidFill>
                  <a:srgbClr val="B31D1F">
                    <a:lumMod val="40000"/>
                    <a:lumOff val="60000"/>
                  </a:srgbClr>
                </a:solidFill>
                <a:effectLst/>
                <a:uLnTx/>
                <a:uFillTx/>
                <a:latin typeface="Century Schoolbook" panose="020406040505050203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2/4/2019</a:t>
            </a:fld>
            <a:endParaRPr kumimoji="0" lang="en-US" sz="1050" b="0" i="0" u="none" strike="noStrike" kern="1200" cap="none" spc="0" normalizeH="0" baseline="0" noProof="0">
              <a:ln>
                <a:noFill/>
              </a:ln>
              <a:solidFill>
                <a:srgbClr val="B31D1F">
                  <a:lumMod val="40000"/>
                  <a:lumOff val="60000"/>
                </a:srgbClr>
              </a:solidFill>
              <a:effectLst/>
              <a:uLnTx/>
              <a:uFillTx/>
              <a:latin typeface="Century Schoolbook" panose="020406040505050203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B31D1F">
                  <a:lumMod val="40000"/>
                  <a:lumOff val="60000"/>
                </a:srgbClr>
              </a:solidFill>
              <a:effectLst/>
              <a:uLnTx/>
              <a:uFillTx/>
              <a:latin typeface="Century Schoolbook" panose="02040604050505020304"/>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3405D46-154A-434A-B7F9-B58E98999430}" type="slidenum">
              <a:rPr kumimoji="0" lang="en-US" sz="3200" b="0" i="0" u="none" strike="noStrike" kern="1200" cap="none" spc="0" normalizeH="0" baseline="0" noProof="0" smtClean="0">
                <a:ln>
                  <a:noFill/>
                </a:ln>
                <a:solidFill>
                  <a:srgbClr val="B31D1F">
                    <a:lumMod val="60000"/>
                    <a:lumOff val="40000"/>
                  </a:srgbClr>
                </a:solidFill>
                <a:effectLst/>
                <a:uLnTx/>
                <a:uFillTx/>
                <a:latin typeface="Century Schoolbook" panose="020406040505050203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a:ln>
                <a:noFill/>
              </a:ln>
              <a:solidFill>
                <a:srgbClr val="B31D1F">
                  <a:lumMod val="60000"/>
                  <a:lumOff val="40000"/>
                </a:srgbClr>
              </a:solidFill>
              <a:effectLst/>
              <a:uLnTx/>
              <a:uFillTx/>
              <a:latin typeface="Century Schoolbook" panose="02040604050505020304"/>
              <a:ea typeface="+mn-ea"/>
              <a:cs typeface="+mn-cs"/>
            </a:endParaRPr>
          </a:p>
        </p:txBody>
      </p:sp>
    </p:spTree>
    <p:extLst>
      <p:ext uri="{BB962C8B-B14F-4D97-AF65-F5344CB8AC3E}">
        <p14:creationId xmlns:p14="http://schemas.microsoft.com/office/powerpoint/2010/main" val="384094753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6" name="Text Placeholder 5"/>
          <p:cNvSpPr>
            <a:spLocks noGrp="1"/>
          </p:cNvSpPr>
          <p:nvPr>
            <p:ph type="body" sz="quarter" idx="10"/>
          </p:nvPr>
        </p:nvSpPr>
        <p:spPr>
          <a:xfrm>
            <a:off x="722313" y="1905000"/>
            <a:ext cx="8040688" cy="22098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8418195" y="0"/>
            <a:ext cx="7315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46404" y="365760"/>
            <a:ext cx="726948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46404" y="1828801"/>
            <a:ext cx="6446520" cy="435133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7831456" y="1044178"/>
            <a:ext cx="1904999" cy="273844"/>
          </a:xfrm>
          <a:prstGeom prst="rect">
            <a:avLst/>
          </a:prstGeom>
        </p:spPr>
        <p:txBody>
          <a:bodyPr vert="horz" lIns="91440" tIns="45720" rIns="91440" bIns="45720" rtlCol="0" anchor="ctr"/>
          <a:lstStyle>
            <a:lvl1pPr algn="r">
              <a:defRPr sz="1050" b="0">
                <a:solidFill>
                  <a:schemeClr val="accent1">
                    <a:lumMod val="40000"/>
                    <a:lumOff val="60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2FE52D9-2AF3-4D4C-9E0D-DB3BC2B0858C}" type="datetimeFigureOut">
              <a:rPr kumimoji="0" lang="en-US" sz="1050" b="0" i="0" u="none" strike="noStrike" kern="1200" cap="none" spc="0" normalizeH="0" baseline="0" noProof="0" smtClean="0">
                <a:ln>
                  <a:noFill/>
                </a:ln>
                <a:solidFill>
                  <a:srgbClr val="B31D1F">
                    <a:lumMod val="40000"/>
                    <a:lumOff val="60000"/>
                  </a:srgbClr>
                </a:solidFill>
                <a:effectLst/>
                <a:uLnTx/>
                <a:uFillTx/>
                <a:latin typeface="Century Schoolbook" panose="020406040505050203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2/4/2019</a:t>
            </a:fld>
            <a:endParaRPr kumimoji="0" lang="en-US" sz="1050" b="0" i="0" u="none" strike="noStrike" kern="1200" cap="none" spc="0" normalizeH="0" baseline="0" noProof="0">
              <a:ln>
                <a:noFill/>
              </a:ln>
              <a:solidFill>
                <a:srgbClr val="B31D1F">
                  <a:lumMod val="40000"/>
                  <a:lumOff val="60000"/>
                </a:srgbClr>
              </a:solidFill>
              <a:effectLst/>
              <a:uLnTx/>
              <a:uFillTx/>
              <a:latin typeface="Century Schoolbook" panose="02040604050505020304"/>
              <a:ea typeface="+mn-ea"/>
              <a:cs typeface="+mn-cs"/>
            </a:endParaRPr>
          </a:p>
        </p:txBody>
      </p:sp>
      <p:sp>
        <p:nvSpPr>
          <p:cNvPr id="5" name="Footer Placeholder 4"/>
          <p:cNvSpPr>
            <a:spLocks noGrp="1"/>
          </p:cNvSpPr>
          <p:nvPr>
            <p:ph type="ftr" sz="quarter" idx="3"/>
          </p:nvPr>
        </p:nvSpPr>
        <p:spPr>
          <a:xfrm rot="16200000">
            <a:off x="6993255" y="4092178"/>
            <a:ext cx="3581400" cy="273844"/>
          </a:xfrm>
          <a:prstGeom prst="rect">
            <a:avLst/>
          </a:prstGeom>
        </p:spPr>
        <p:txBody>
          <a:bodyPr vert="horz" lIns="91440" tIns="45720" rIns="91440" bIns="45720" rtlCol="0" anchor="ctr"/>
          <a:lstStyle>
            <a:lvl1pPr algn="l">
              <a:defRPr sz="1050">
                <a:solidFill>
                  <a:schemeClr val="accent1">
                    <a:lumMod val="40000"/>
                    <a:lumOff val="60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50" b="0" i="0" u="none" strike="noStrike" kern="1200" cap="none" spc="0" normalizeH="0" baseline="0" noProof="0">
              <a:ln>
                <a:noFill/>
              </a:ln>
              <a:solidFill>
                <a:srgbClr val="B31D1F">
                  <a:lumMod val="40000"/>
                  <a:lumOff val="60000"/>
                </a:srgbClr>
              </a:solidFill>
              <a:effectLst/>
              <a:uLnTx/>
              <a:uFillTx/>
              <a:latin typeface="Century Schoolbook" panose="02040604050505020304"/>
              <a:ea typeface="+mn-ea"/>
              <a:cs typeface="+mn-cs"/>
            </a:endParaRPr>
          </a:p>
        </p:txBody>
      </p:sp>
      <p:sp>
        <p:nvSpPr>
          <p:cNvPr id="6" name="Slide Number Placeholder 5"/>
          <p:cNvSpPr>
            <a:spLocks noGrp="1"/>
          </p:cNvSpPr>
          <p:nvPr>
            <p:ph type="sldNum" sz="quarter" idx="4"/>
          </p:nvPr>
        </p:nvSpPr>
        <p:spPr>
          <a:xfrm>
            <a:off x="8441055" y="6172201"/>
            <a:ext cx="685800" cy="593725"/>
          </a:xfrm>
          <a:prstGeom prst="rect">
            <a:avLst/>
          </a:prstGeom>
        </p:spPr>
        <p:txBody>
          <a:bodyPr vert="horz" lIns="27432" tIns="45720" rIns="27432" bIns="45720" rtlCol="0" anchor="ctr">
            <a:normAutofit/>
          </a:bodyPr>
          <a:lstStyle>
            <a:lvl1pPr algn="ctr">
              <a:defRPr sz="3200">
                <a:solidFill>
                  <a:schemeClr val="accent1">
                    <a:lumMod val="60000"/>
                    <a:lumOff val="40000"/>
                  </a:schemeClr>
                </a:solidFill>
                <a:latin typeface="+mj-lt"/>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fld id="{13405D46-154A-434A-B7F9-B58E98999430}" type="slidenum">
              <a:rPr kumimoji="0" lang="en-US" sz="3200" b="0" i="0" u="none" strike="noStrike" kern="1200" cap="none" spc="0" normalizeH="0" baseline="0" noProof="0" smtClean="0">
                <a:ln>
                  <a:noFill/>
                </a:ln>
                <a:solidFill>
                  <a:srgbClr val="B31D1F">
                    <a:lumMod val="60000"/>
                    <a:lumOff val="40000"/>
                  </a:srgbClr>
                </a:solidFill>
                <a:effectLst/>
                <a:uLnTx/>
                <a:uFillTx/>
                <a:latin typeface="Century Schoolbook" panose="020406040505050203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a:t>
            </a:fld>
            <a:endParaRPr kumimoji="0" lang="en-US" sz="3200" b="0" i="0" u="none" strike="noStrike" kern="1200" cap="none" spc="0" normalizeH="0" baseline="0" noProof="0">
              <a:ln>
                <a:noFill/>
              </a:ln>
              <a:solidFill>
                <a:srgbClr val="B31D1F">
                  <a:lumMod val="60000"/>
                  <a:lumOff val="40000"/>
                </a:srgbClr>
              </a:solidFill>
              <a:effectLst/>
              <a:uLnTx/>
              <a:uFillTx/>
              <a:latin typeface="Century Schoolbook" panose="02040604050505020304"/>
              <a:ea typeface="+mn-ea"/>
              <a:cs typeface="+mn-cs"/>
            </a:endParaRPr>
          </a:p>
        </p:txBody>
      </p:sp>
    </p:spTree>
    <p:extLst>
      <p:ext uri="{BB962C8B-B14F-4D97-AF65-F5344CB8AC3E}">
        <p14:creationId xmlns:p14="http://schemas.microsoft.com/office/powerpoint/2010/main" val="1979586244"/>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914400" rtl="0" eaLnBrk="1" latinLnBrk="0" hangingPunct="1">
        <a:lnSpc>
          <a:spcPct val="90000"/>
        </a:lnSpc>
        <a:spcBef>
          <a:spcPct val="0"/>
        </a:spcBef>
        <a:buNone/>
        <a:defRPr sz="4000" b="1" kern="1200" spc="-70" baseline="0">
          <a:solidFill>
            <a:schemeClr val="accent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69447"/>
            <a:ext cx="8229600" cy="1523495"/>
          </a:xfrm>
        </p:spPr>
        <p:txBody>
          <a:bodyPr>
            <a:normAutofit fontScale="90000"/>
          </a:bodyPr>
          <a:lstStyle/>
          <a:p>
            <a:r>
              <a:rPr lang="en-US" sz="3600" b="1" dirty="0">
                <a:effectLst/>
              </a:rPr>
              <a:t>Transportation </a:t>
            </a:r>
            <a:br>
              <a:rPr lang="en-US" sz="3600" dirty="0"/>
            </a:br>
            <a:r>
              <a:rPr lang="en-US" sz="3600" b="1" dirty="0">
                <a:effectLst/>
              </a:rPr>
              <a:t>Drug and Alcohol Testing</a:t>
            </a:r>
            <a:br>
              <a:rPr lang="en-US" sz="3600" b="1" dirty="0">
                <a:effectLst/>
              </a:rPr>
            </a:br>
            <a:br>
              <a:rPr lang="en-US" sz="3600" b="1" dirty="0">
                <a:effectLst/>
              </a:rPr>
            </a:br>
            <a:r>
              <a:rPr lang="en-US" b="1" i="1" dirty="0">
                <a:effectLst/>
              </a:rPr>
              <a:t>Discussion Forum</a:t>
            </a:r>
            <a:endParaRPr lang="en-US" b="1" i="1" dirty="0"/>
          </a:p>
        </p:txBody>
      </p:sp>
      <p:sp>
        <p:nvSpPr>
          <p:cNvPr id="3" name="Subtitle 2"/>
          <p:cNvSpPr>
            <a:spLocks noGrp="1"/>
          </p:cNvSpPr>
          <p:nvPr>
            <p:ph type="subTitle" idx="1"/>
          </p:nvPr>
        </p:nvSpPr>
        <p:spPr>
          <a:xfrm>
            <a:off x="531628" y="4724400"/>
            <a:ext cx="8153400" cy="1447800"/>
          </a:xfrm>
        </p:spPr>
        <p:txBody>
          <a:bodyPr>
            <a:normAutofit fontScale="92500"/>
          </a:bodyPr>
          <a:lstStyle/>
          <a:p>
            <a:pPr algn="ctr">
              <a:lnSpc>
                <a:spcPct val="100000"/>
              </a:lnSpc>
            </a:pPr>
            <a:r>
              <a:rPr lang="en-US" sz="2800" dirty="0">
                <a:solidFill>
                  <a:schemeClr val="tx2"/>
                </a:solidFill>
              </a:rPr>
              <a:t>No microphones in use during this session.</a:t>
            </a:r>
          </a:p>
          <a:p>
            <a:pPr algn="ctr">
              <a:lnSpc>
                <a:spcPct val="100000"/>
              </a:lnSpc>
            </a:pPr>
            <a:r>
              <a:rPr lang="en-US" sz="2800" dirty="0">
                <a:solidFill>
                  <a:schemeClr val="tx2"/>
                </a:solidFill>
              </a:rPr>
              <a:t>Please sit near the front to facilitate discussion. </a:t>
            </a:r>
          </a:p>
          <a:p>
            <a:endParaRPr lang="en-US" dirty="0"/>
          </a:p>
          <a:p>
            <a:endParaRPr lang="en-US" dirty="0"/>
          </a:p>
        </p:txBody>
      </p:sp>
      <p:sp>
        <p:nvSpPr>
          <p:cNvPr id="5" name="Subtitle 2"/>
          <p:cNvSpPr txBox="1">
            <a:spLocks/>
          </p:cNvSpPr>
          <p:nvPr/>
        </p:nvSpPr>
        <p:spPr>
          <a:xfrm>
            <a:off x="-304800" y="3443654"/>
            <a:ext cx="7681914" cy="838200"/>
          </a:xfrm>
          <a:prstGeom prst="rect">
            <a:avLst/>
          </a:prstGeom>
        </p:spPr>
        <p:txBody>
          <a:bodyPr vert="horz" lIns="0" tIns="0" rIns="0" bIns="0" rtlCol="0">
            <a:normAutofit/>
          </a:bodyPr>
          <a:lstStyle>
            <a:lvl1pPr marL="0" indent="0" algn="l" defTabSz="914363" rtl="0" eaLnBrk="1" latinLnBrk="0" hangingPunct="1">
              <a:lnSpc>
                <a:spcPct val="90000"/>
              </a:lnSpc>
              <a:spcBef>
                <a:spcPts val="0"/>
              </a:spcBef>
              <a:buFontTx/>
              <a:buNone/>
              <a:defRPr sz="3200" kern="1200">
                <a:solidFill>
                  <a:schemeClr val="tx1"/>
                </a:solidFill>
                <a:latin typeface="+mn-lt"/>
                <a:ea typeface="+mn-ea"/>
                <a:cs typeface="+mn-cs"/>
              </a:defRPr>
            </a:lvl1pPr>
            <a:lvl2pPr marL="457182" indent="0" algn="ctr" defTabSz="914363" rtl="0" eaLnBrk="1" latinLnBrk="0" hangingPunct="1">
              <a:lnSpc>
                <a:spcPct val="90000"/>
              </a:lnSpc>
              <a:spcBef>
                <a:spcPct val="20000"/>
              </a:spcBef>
              <a:buFontTx/>
              <a:buNone/>
              <a:defRPr sz="2800" kern="1200">
                <a:solidFill>
                  <a:schemeClr val="tx1">
                    <a:tint val="75000"/>
                  </a:schemeClr>
                </a:solidFill>
                <a:latin typeface="+mn-lt"/>
                <a:ea typeface="+mn-ea"/>
                <a:cs typeface="+mn-cs"/>
              </a:defRPr>
            </a:lvl2pPr>
            <a:lvl3pPr marL="914363"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3pPr>
            <a:lvl4pPr marL="1371545"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4pPr>
            <a:lvl5pPr marL="1828727" indent="0" algn="ctr" defTabSz="914363" rtl="0" eaLnBrk="1" latinLnBrk="0" hangingPunct="1">
              <a:lnSpc>
                <a:spcPct val="90000"/>
              </a:lnSpc>
              <a:spcBef>
                <a:spcPct val="20000"/>
              </a:spcBef>
              <a:buFontTx/>
              <a:buNone/>
              <a:defRPr sz="2400" kern="1200">
                <a:solidFill>
                  <a:schemeClr val="tx1">
                    <a:tint val="75000"/>
                  </a:schemeClr>
                </a:solidFill>
                <a:latin typeface="+mn-lt"/>
                <a:ea typeface="+mn-ea"/>
                <a:cs typeface="+mn-cs"/>
              </a:defRPr>
            </a:lvl5pPr>
            <a:lvl6pPr marL="2285909"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090"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272"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454" indent="0" algn="ctr" defTabSz="914363"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r>
              <a:rPr lang="en-US" sz="2000" dirty="0"/>
              <a:t>George Gilpatrick and Trent Fontanella</a:t>
            </a:r>
          </a:p>
          <a:p>
            <a:endParaRPr lang="en-US" dirty="0"/>
          </a:p>
          <a:p>
            <a:endParaRPr lang="en-US" dirty="0"/>
          </a:p>
        </p:txBody>
      </p:sp>
    </p:spTree>
    <p:extLst>
      <p:ext uri="{BB962C8B-B14F-4D97-AF65-F5344CB8AC3E}">
        <p14:creationId xmlns:p14="http://schemas.microsoft.com/office/powerpoint/2010/main" val="3963170857"/>
      </p:ext>
    </p:extLst>
  </p:cSld>
  <p:clrMapOvr>
    <a:masterClrMapping/>
  </p:clrMapOvr>
</p:sld>
</file>

<file path=ppt/theme/theme1.xml><?xml version="1.0" encoding="utf-8"?>
<a:theme xmlns:a="http://schemas.openxmlformats.org/drawingml/2006/main" name="View">
  <a:themeElements>
    <a:clrScheme name="Custom 9">
      <a:dk1>
        <a:sysClr val="windowText" lastClr="000000"/>
      </a:dk1>
      <a:lt1>
        <a:sysClr val="window" lastClr="FFFFFF"/>
      </a:lt1>
      <a:dk2>
        <a:srgbClr val="0F619D"/>
      </a:dk2>
      <a:lt2>
        <a:srgbClr val="E9E5DC"/>
      </a:lt2>
      <a:accent1>
        <a:srgbClr val="B31D1F"/>
      </a:accent1>
      <a:accent2>
        <a:srgbClr val="0969A5"/>
      </a:accent2>
      <a:accent3>
        <a:srgbClr val="C48511"/>
      </a:accent3>
      <a:accent4>
        <a:srgbClr val="956251"/>
      </a:accent4>
      <a:accent5>
        <a:srgbClr val="0969A5"/>
      </a:accent5>
      <a:accent6>
        <a:srgbClr val="855D5D"/>
      </a:accent6>
      <a:hlink>
        <a:srgbClr val="CC9900"/>
      </a:hlink>
      <a:folHlink>
        <a:srgbClr val="96A9A9"/>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7B713C7F-58B7-4AE9-B361-B13EB9EC4C0C}"/>
    </a:ext>
  </a:ext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9F2D80D-E46C-4045-8458-3B3FECFDBF4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(Blue bar design)</Template>
  <TotalTime>2375</TotalTime>
  <Words>131</Words>
  <Application>Microsoft Office PowerPoint</Application>
  <PresentationFormat>On-screen Show (4:3)</PresentationFormat>
  <Paragraphs>8</Paragraphs>
  <Slides>1</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vt:i4>
      </vt:variant>
    </vt:vector>
  </HeadingPairs>
  <TitlesOfParts>
    <vt:vector size="8" baseType="lpstr">
      <vt:lpstr>Arial</vt:lpstr>
      <vt:lpstr>Calibri</vt:lpstr>
      <vt:lpstr>Century Schoolbook</vt:lpstr>
      <vt:lpstr>Courier New</vt:lpstr>
      <vt:lpstr>Wingdings 2</vt:lpstr>
      <vt:lpstr>View</vt:lpstr>
      <vt:lpstr>White with Courier font for code slides</vt:lpstr>
      <vt:lpstr>Transportation  Drug and Alcohol Testing  Discussion Forum</vt:lpstr>
    </vt:vector>
  </TitlesOfParts>
  <Company>USDOT-Volpe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DeCoste, Lori (VOLPE)</dc:creator>
  <cp:keywords/>
  <cp:lastModifiedBy>Joseph Lofgren</cp:lastModifiedBy>
  <cp:revision>143</cp:revision>
  <dcterms:created xsi:type="dcterms:W3CDTF">2017-01-09T14:44:13Z</dcterms:created>
  <dcterms:modified xsi:type="dcterms:W3CDTF">2019-02-04T23:18:47Z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TC102867629990</vt:lpwstr>
  </property>
</Properties>
</file>